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84" r:id="rId2"/>
    <p:sldId id="261" r:id="rId3"/>
    <p:sldId id="289" r:id="rId4"/>
    <p:sldId id="693" r:id="rId5"/>
    <p:sldId id="694" r:id="rId6"/>
    <p:sldId id="728" r:id="rId7"/>
    <p:sldId id="725" r:id="rId8"/>
    <p:sldId id="726" r:id="rId9"/>
    <p:sldId id="695" r:id="rId10"/>
    <p:sldId id="696" r:id="rId11"/>
    <p:sldId id="697" r:id="rId12"/>
    <p:sldId id="719" r:id="rId13"/>
    <p:sldId id="698" r:id="rId14"/>
    <p:sldId id="524" r:id="rId15"/>
    <p:sldId id="416" r:id="rId16"/>
    <p:sldId id="443" r:id="rId17"/>
    <p:sldId id="444" r:id="rId18"/>
    <p:sldId id="445" r:id="rId19"/>
    <p:sldId id="446" r:id="rId20"/>
    <p:sldId id="447" r:id="rId21"/>
    <p:sldId id="448" r:id="rId22"/>
    <p:sldId id="449" r:id="rId23"/>
    <p:sldId id="450" r:id="rId24"/>
    <p:sldId id="451" r:id="rId25"/>
    <p:sldId id="452" r:id="rId26"/>
    <p:sldId id="453" r:id="rId27"/>
    <p:sldId id="454" r:id="rId28"/>
    <p:sldId id="432" r:id="rId29"/>
    <p:sldId id="690" r:id="rId30"/>
    <p:sldId id="688" r:id="rId31"/>
    <p:sldId id="729" r:id="rId32"/>
    <p:sldId id="730" r:id="rId33"/>
    <p:sldId id="731" r:id="rId34"/>
    <p:sldId id="456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ssion Start" id="{779CC93D-E52E-4D84-901B-11D7331DD495}">
          <p14:sldIdLst>
            <p14:sldId id="384"/>
            <p14:sldId id="261"/>
            <p14:sldId id="289"/>
          </p14:sldIdLst>
        </p14:section>
        <p14:section name="Content" id="{790CEF5B-569A-4C2F-BED5-750B08C0E5AD}">
          <p14:sldIdLst>
            <p14:sldId id="693"/>
            <p14:sldId id="694"/>
            <p14:sldId id="728"/>
            <p14:sldId id="725"/>
            <p14:sldId id="726"/>
            <p14:sldId id="695"/>
            <p14:sldId id="696"/>
            <p14:sldId id="697"/>
            <p14:sldId id="719"/>
            <p14:sldId id="698"/>
            <p14:sldId id="524"/>
            <p14:sldId id="416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32"/>
          </p14:sldIdLst>
        </p14:section>
        <p14:section name="Summary" id="{3F78B471-41DA-46F2-A8E4-97E471896AB3}">
          <p14:sldIdLst/>
        </p14:section>
        <p14:section name="Quiz" id="{4ADBE36C-3616-4F90-AF7A-AA71CE7C6B31}">
          <p14:sldIdLst>
            <p14:sldId id="690"/>
            <p14:sldId id="688"/>
            <p14:sldId id="729"/>
            <p14:sldId id="730"/>
            <p14:sldId id="731"/>
            <p14:sldId id="4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6" d="100"/>
          <a:sy n="106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4136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4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Make sure you have modified the Name and Date.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/>
              <a:t>Display this screen as students are arriving for class.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ARRL conditions!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The two ICS courses must be complete before taking the final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The course requires a total of 18 hours. 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If a student misses one class they can take</a:t>
            </a:r>
            <a:r>
              <a:rPr lang="en-US" b="1" baseline="0" dirty="0" smtClean="0"/>
              <a:t> a practice quiz for each lesson missed.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two sessions will be asked to take the course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the last session must wait for the next class and attend the final session for taking the exam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An exception would be two Field Examiners agreeing to give the exam at a mutually scheduled time.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endParaRPr lang="en-US" baseline="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AFB787FC-070F-4B55-9228-3D9B86E99C94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It is not possible to be in command of all aspects of an emergency response, and still run a net effectively, since both jobs require 100% of your attention 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34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5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training.fema.gov/IS/NIMS.asp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95600" y="1066800"/>
            <a:ext cx="487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Training Volunteers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39" y="457199"/>
            <a:ext cx="7844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1730" y="2213726"/>
            <a:ext cx="6746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ARRL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</a:t>
            </a:r>
            <a:r>
              <a:rPr lang="en-US" sz="2400" b="1" smtClean="0">
                <a:solidFill>
                  <a:srgbClr val="FF0000"/>
                </a:solidFill>
              </a:rPr>
              <a:t>Emergency </a:t>
            </a:r>
            <a:r>
              <a:rPr lang="en-US" sz="2400" b="1" smtClean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Course</a:t>
            </a:r>
          </a:p>
          <a:p>
            <a:pPr algn="ctr"/>
            <a:r>
              <a:rPr lang="en-US" sz="2400" b="1" dirty="0" smtClean="0"/>
              <a:t>EC-001 (2011)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1225989" cy="11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3877096" y="3657600"/>
            <a:ext cx="2523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Session </a:t>
            </a:r>
            <a:r>
              <a:rPr lang="en-US" sz="3600" b="1" dirty="0">
                <a:solidFill>
                  <a:srgbClr val="FF0000"/>
                </a:solidFill>
              </a:rPr>
              <a:t>T</a:t>
            </a:r>
            <a:r>
              <a:rPr lang="en-US" sz="3600" b="1" dirty="0" smtClean="0">
                <a:solidFill>
                  <a:srgbClr val="FF0000"/>
                </a:solidFill>
              </a:rPr>
              <a:t>wo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Time Tested Techniques</a:t>
            </a:r>
          </a:p>
        </p:txBody>
      </p:sp>
      <p:sp>
        <p:nvSpPr>
          <p:cNvPr id="788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Listen Carefully</a:t>
            </a:r>
          </a:p>
          <a:p>
            <a:r>
              <a:rPr lang="en-US" dirty="0" smtClean="0"/>
              <a:t>Check-ins – acknowledge- fills</a:t>
            </a:r>
          </a:p>
          <a:p>
            <a:r>
              <a:rPr lang="en-US" dirty="0" smtClean="0"/>
              <a:t>Pair up traffic on a different frequency</a:t>
            </a:r>
          </a:p>
          <a:p>
            <a:r>
              <a:rPr lang="en-US" dirty="0" smtClean="0"/>
              <a:t>Explain your style if necessary</a:t>
            </a:r>
          </a:p>
          <a:p>
            <a:r>
              <a:rPr lang="en-US" dirty="0" smtClean="0"/>
              <a:t>Be concise</a:t>
            </a:r>
          </a:p>
          <a:p>
            <a:r>
              <a:rPr lang="en-US" dirty="0" smtClean="0"/>
              <a:t>Frequent breaks</a:t>
            </a:r>
          </a:p>
          <a:p>
            <a:r>
              <a:rPr lang="en-US" dirty="0" smtClean="0"/>
              <a:t>Tone of voice</a:t>
            </a:r>
          </a:p>
          <a:p>
            <a:r>
              <a:rPr lang="en-US" dirty="0" smtClean="0"/>
              <a:t>ID often (FCC)</a:t>
            </a:r>
          </a:p>
        </p:txBody>
      </p:sp>
    </p:spTree>
    <p:extLst>
      <p:ext uri="{BB962C8B-B14F-4D97-AF65-F5344CB8AC3E}">
        <p14:creationId xmlns:p14="http://schemas.microsoft.com/office/powerpoint/2010/main" val="3683699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Net Disciplines</a:t>
            </a:r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62000" y="1596413"/>
            <a:ext cx="8077200" cy="3737587"/>
          </a:xfrm>
        </p:spPr>
        <p:txBody>
          <a:bodyPr/>
          <a:lstStyle/>
          <a:p>
            <a:r>
              <a:rPr lang="en-US" dirty="0" smtClean="0"/>
              <a:t>Trained net members will:</a:t>
            </a:r>
          </a:p>
          <a:p>
            <a:pPr lvl="1"/>
            <a:r>
              <a:rPr lang="en-US" dirty="0" smtClean="0"/>
              <a:t>Report as soon as assigned</a:t>
            </a:r>
          </a:p>
          <a:p>
            <a:pPr lvl="1"/>
            <a:r>
              <a:rPr lang="en-US" dirty="0" smtClean="0"/>
              <a:t>Ask permission to call another station</a:t>
            </a:r>
          </a:p>
          <a:p>
            <a:pPr lvl="1"/>
            <a:r>
              <a:rPr lang="en-US" dirty="0" smtClean="0"/>
              <a:t>Answer promptly when called</a:t>
            </a:r>
          </a:p>
          <a:p>
            <a:pPr lvl="1"/>
            <a:r>
              <a:rPr lang="en-US" dirty="0" smtClean="0"/>
              <a:t>Use tactical callsigns</a:t>
            </a:r>
          </a:p>
          <a:p>
            <a:pPr lvl="1"/>
            <a:r>
              <a:rPr lang="en-US" dirty="0" smtClean="0"/>
              <a:t>ID (FCC) at the end of each exchange</a:t>
            </a:r>
          </a:p>
          <a:p>
            <a:pPr lvl="1"/>
            <a:r>
              <a:rPr lang="en-US" dirty="0" smtClean="0"/>
              <a:t>Follow protocol</a:t>
            </a:r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>
          <a:xfrm>
            <a:off x="871396" y="5524500"/>
            <a:ext cx="8077200" cy="800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Remember these are volunteers!</a:t>
            </a:r>
          </a:p>
        </p:txBody>
      </p:sp>
    </p:spTree>
    <p:extLst>
      <p:ext uri="{BB962C8B-B14F-4D97-AF65-F5344CB8AC3E}">
        <p14:creationId xmlns:p14="http://schemas.microsoft.com/office/powerpoint/2010/main" val="261377267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Microphone Technique</a:t>
            </a:r>
          </a:p>
        </p:txBody>
      </p:sp>
      <p:sp>
        <p:nvSpPr>
          <p:cNvPr id="798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Articulate – don’t slur</a:t>
            </a:r>
          </a:p>
          <a:p>
            <a:r>
              <a:rPr lang="en-US" dirty="0" smtClean="0"/>
              <a:t>Slow down – stop the rapid fire</a:t>
            </a:r>
          </a:p>
          <a:p>
            <a:r>
              <a:rPr lang="en-US" dirty="0" smtClean="0"/>
              <a:t>Select the best microphone</a:t>
            </a:r>
          </a:p>
          <a:p>
            <a:pPr lvl="1"/>
            <a:r>
              <a:rPr lang="en-US" dirty="0" smtClean="0"/>
              <a:t>Noise-canceling</a:t>
            </a:r>
          </a:p>
          <a:p>
            <a:pPr lvl="1"/>
            <a:r>
              <a:rPr lang="en-US" dirty="0" smtClean="0"/>
              <a:t>Unidirectional</a:t>
            </a:r>
          </a:p>
          <a:p>
            <a:pPr lvl="1"/>
            <a:r>
              <a:rPr lang="en-US" dirty="0" smtClean="0"/>
              <a:t>Omnidirectional</a:t>
            </a:r>
          </a:p>
          <a:p>
            <a:pPr lvl="1"/>
            <a:r>
              <a:rPr lang="en-US" dirty="0" smtClean="0"/>
              <a:t>Hisses and pops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510091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More Hints for Successful Operation</a:t>
            </a:r>
          </a:p>
        </p:txBody>
      </p:sp>
      <p:sp>
        <p:nvSpPr>
          <p:cNvPr id="808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Use only plain English and standard </a:t>
            </a:r>
            <a:r>
              <a:rPr lang="en-US" dirty="0" err="1" smtClean="0"/>
              <a:t>prowords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Short transmissions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Scheduled nets should start on time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Be friendly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Ask for assistance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Mistakes will be made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Transmit </a:t>
            </a:r>
            <a:r>
              <a:rPr lang="en-US" b="1" i="1" u="sng" dirty="0" smtClean="0">
                <a:solidFill>
                  <a:srgbClr val="FF0000"/>
                </a:solidFill>
              </a:rPr>
              <a:t>only facts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 standard ITU phonetics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8239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Summary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before the quiz?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33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762000" y="1600200"/>
            <a:ext cx="8001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857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Time  for  a Quiz</a:t>
            </a:r>
            <a:endParaRPr lang="en-US" sz="857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4196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Take 30 Seconds adjust your workspace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5074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172538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2619527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355819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838283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Reminder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two DHS/FEMA Courses</a:t>
            </a:r>
          </a:p>
          <a:p>
            <a:pPr lvl="2"/>
            <a:r>
              <a:rPr lang="en-US" b="1" dirty="0" smtClean="0"/>
              <a:t>IS-100.b Introduction to ICS</a:t>
            </a:r>
          </a:p>
          <a:p>
            <a:pPr lvl="2"/>
            <a:r>
              <a:rPr lang="en-US" b="1" dirty="0" smtClean="0"/>
              <a:t>IS-700 National Incident Management System</a:t>
            </a:r>
          </a:p>
          <a:p>
            <a:pPr marL="1371600" lvl="3" indent="0"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://training.fema.gov/IS/NIMS.asp</a:t>
            </a:r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4941748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17350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1042661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5448921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8624741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46875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424378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54699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384739051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9 Question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b="1" dirty="0" smtClean="0"/>
              <a:t>Which of the following statements is true?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NCS should ask for check-ins immediately before reading the opening script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NCS should ask for check-ins just before reading the closing script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NCS should ask for check-ins immediately after reading the opening script and periodically thereafter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The NCS should ask for check-ins every ten minutes during the operation of the net</a:t>
            </a:r>
          </a:p>
        </p:txBody>
      </p:sp>
    </p:spTree>
    <p:extLst>
      <p:ext uri="{BB962C8B-B14F-4D97-AF65-F5344CB8AC3E}">
        <p14:creationId xmlns:p14="http://schemas.microsoft.com/office/powerpoint/2010/main" val="272167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Session Two Topic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1 – Topics 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2,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3,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4,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5a,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5b</a:t>
            </a:r>
          </a:p>
          <a:p>
            <a:pPr marL="0" indent="0">
              <a:buNone/>
            </a:pPr>
            <a:r>
              <a:rPr lang="en-US" dirty="0" smtClean="0"/>
              <a:t>Session 2 – Topics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6,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7a, 7b,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7c, 7d, 8,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9</a:t>
            </a:r>
            <a:r>
              <a:rPr lang="en-US" dirty="0" smtClean="0"/>
              <a:t>, 10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3 – Topics 11, 12, 13, 14, 15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4 – Topics 16, 17, 18, 19, 20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5 – Topics 21, 22, 23, 24, 25, 26, 27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6 – Topics 28, 29, Summary, Final Exam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5587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</a:t>
            </a:r>
            <a:r>
              <a:rPr lang="en-US" dirty="0"/>
              <a:t>9</a:t>
            </a:r>
            <a:r>
              <a:rPr lang="en-US" dirty="0" smtClean="0"/>
              <a:t> Question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95300" indent="-495300">
              <a:buFont typeface="+mj-lt"/>
              <a:buAutoNum type="arabicPeriod" startAt="2"/>
            </a:pPr>
            <a:r>
              <a:rPr lang="en-US" b="1" dirty="0" smtClean="0"/>
              <a:t>In which order should messages be handled during an emergency?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Priority, Emergency, Health &amp; Welfare, Routine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Emergency, Priority, Health &amp; Welfare, Routine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Emergency, Health &amp; Welfare, Priority, Routine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Health &amp; Welfare, Emergency, Routine, Priority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68391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9 Question</a:t>
            </a:r>
          </a:p>
        </p:txBody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b="1" dirty="0" smtClean="0"/>
              <a:t>Which of the following should the NCS operator </a:t>
            </a:r>
            <a:r>
              <a:rPr lang="en-US" sz="3500" b="1" i="1" dirty="0" smtClean="0"/>
              <a:t>not</a:t>
            </a:r>
            <a:r>
              <a:rPr lang="en-US" sz="3500" b="1" dirty="0" smtClean="0"/>
              <a:t> expect of trained net members?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ask the NCS operator for permission to call another station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answer promptly when called by the NCS operator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follow established net protocols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To rely exclusively on FCC call signs during net operations</a:t>
            </a:r>
          </a:p>
        </p:txBody>
      </p:sp>
    </p:spTree>
    <p:extLst>
      <p:ext uri="{BB962C8B-B14F-4D97-AF65-F5344CB8AC3E}">
        <p14:creationId xmlns:p14="http://schemas.microsoft.com/office/powerpoint/2010/main" val="1785651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67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</a:t>
            </a:r>
            <a:r>
              <a:rPr lang="en-US" dirty="0"/>
              <a:t>9</a:t>
            </a:r>
            <a:r>
              <a:rPr lang="en-US" dirty="0" smtClean="0"/>
              <a:t> Question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/>
              <a:t>Which if the following are appropriate to use in an emergency phone net?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Plain English and 10-Codes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Plain English and </a:t>
            </a:r>
            <a:r>
              <a:rPr lang="en-US" dirty="0" err="1"/>
              <a:t>P</a:t>
            </a:r>
            <a:r>
              <a:rPr lang="en-US" dirty="0" err="1" smtClean="0"/>
              <a:t>rowords</a:t>
            </a:r>
            <a:endParaRPr lang="en-US" dirty="0" smtClean="0"/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Q-Signals and </a:t>
            </a:r>
            <a:r>
              <a:rPr lang="en-US" dirty="0" err="1"/>
              <a:t>P</a:t>
            </a:r>
            <a:r>
              <a:rPr lang="en-US" dirty="0" err="1" smtClean="0"/>
              <a:t>rowords</a:t>
            </a:r>
            <a:endParaRPr lang="en-US" dirty="0" smtClean="0"/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Q-Signals and 10-Codes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749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471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9 Question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b="1" dirty="0"/>
              <a:t>Which is the best way to enlist the cooperation of the net?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/>
              <a:t>Immediately criticize net operators who make a mistake so that other operators will learn from the error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/>
              <a:t>Issue an order demanding the cooperation of all net operators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Explain </a:t>
            </a:r>
            <a:r>
              <a:rPr lang="en-US" dirty="0"/>
              <a:t>what you are doing in a calm and straightforward manner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/>
              <a:t>Immediately expel operators from the net who do not follow net protocol</a:t>
            </a:r>
          </a:p>
        </p:txBody>
      </p:sp>
    </p:spTree>
    <p:extLst>
      <p:ext uri="{BB962C8B-B14F-4D97-AF65-F5344CB8AC3E}">
        <p14:creationId xmlns:p14="http://schemas.microsoft.com/office/powerpoint/2010/main" val="238083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1000" fill="hold"/>
                                        <p:tgtEl>
                                          <p:spTgt spid="472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92B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1905000" y="2743200"/>
            <a:ext cx="5334000" cy="13620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400" dirty="0" smtClean="0"/>
              <a:t>Any Questions Before Starting Topic 10?</a:t>
            </a:r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Topic 9 – The Net Control Station (NCS) Operator Practices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91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Before Opening a Net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All stations heard from this location?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Is there minimal disruption in this location?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Is this the best antenna?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Is there battery backup?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Headset – with noise canceling microphone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140916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Before Opening a Net </a:t>
            </a:r>
            <a:r>
              <a:rPr lang="en-US" sz="1200" b="1" dirty="0" smtClean="0">
                <a:solidFill>
                  <a:srgbClr val="0070C0"/>
                </a:solidFill>
              </a:rPr>
              <a:t>(</a:t>
            </a:r>
            <a:r>
              <a:rPr lang="en-US" sz="1200" b="1" dirty="0" err="1" smtClean="0">
                <a:solidFill>
                  <a:srgbClr val="0070C0"/>
                </a:solidFill>
              </a:rPr>
              <a:t>cont</a:t>
            </a:r>
            <a:r>
              <a:rPr lang="en-US" sz="1200" b="1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4419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Office supplies to last the shift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Familiar with VHF/UHF repeater(s)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Liaisons and loggers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Backup NCS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Relief operator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487009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Open/Close a Net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3962400" cy="121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Scheduled Nets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Training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5105400" y="1295400"/>
            <a:ext cx="39624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 smtClean="0"/>
              <a:t>Emergency Nets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When Needed</a:t>
            </a:r>
          </a:p>
          <a:p>
            <a:pPr marL="457200" lvl="1" indent="0">
              <a:lnSpc>
                <a:spcPct val="90000"/>
              </a:lnSpc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09600" y="2514600"/>
            <a:ext cx="83820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dirty="0" smtClean="0"/>
              <a:t>It is best to use a script to open or close the net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lnSpc>
                <a:spcPct val="90000"/>
              </a:lnSpc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609600" y="152400"/>
            <a:ext cx="8382000" cy="65532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This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</a:rPr>
              <a:t>is W1HQ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calling the Elmer </a:t>
            </a:r>
            <a:r>
              <a:rPr lang="en-US" sz="4000" dirty="0" err="1" smtClean="0">
                <a:solidFill>
                  <a:schemeClr val="accent6">
                    <a:lumMod val="75000"/>
                  </a:schemeClr>
                </a:solidFill>
              </a:rPr>
              <a:t>Fudd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 County Emergency Net. </a:t>
            </a:r>
            <a:r>
              <a:rPr lang="en-US" sz="4000" dirty="0" smtClean="0"/>
              <a:t>This is a directed net, and all stations must call Net Control only.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This net is handling only Emergency and Priority Traffic at this time.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smtClean="0"/>
              <a:t>Only ARES stations assigned to this net should participate. Once checked in, please check out with Net Control before leaving the frequency.</a:t>
            </a:r>
            <a:r>
              <a:rPr lang="en-US" sz="4000" dirty="0" smtClean="0">
                <a:solidFill>
                  <a:srgbClr val="00B050"/>
                </a:solidFill>
              </a:rPr>
              <a:t>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>Stations with emergency traffic may check in now, or break the net at any time.</a:t>
            </a:r>
          </a:p>
        </p:txBody>
      </p:sp>
    </p:spTree>
    <p:extLst>
      <p:ext uri="{BB962C8B-B14F-4D97-AF65-F5344CB8AC3E}">
        <p14:creationId xmlns:p14="http://schemas.microsoft.com/office/powerpoint/2010/main" val="38224483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Message Precedence</a:t>
            </a:r>
          </a:p>
        </p:txBody>
      </p:sp>
      <p:sp>
        <p:nvSpPr>
          <p:cNvPr id="768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3429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Emergency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Priority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Health &amp; Welfare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Routine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609600" y="4876800"/>
            <a:ext cx="81534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</a:rPr>
              <a:t>The primary job of the NCS operator is to ensure that the messages with the highest precedence are sent first!</a:t>
            </a:r>
          </a:p>
        </p:txBody>
      </p:sp>
    </p:spTree>
    <p:extLst>
      <p:ext uri="{BB962C8B-B14F-4D97-AF65-F5344CB8AC3E}">
        <p14:creationId xmlns:p14="http://schemas.microsoft.com/office/powerpoint/2010/main" val="12454321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Asking for Check-Ins</a:t>
            </a:r>
          </a:p>
        </p:txBody>
      </p:sp>
      <p:sp>
        <p:nvSpPr>
          <p:cNvPr id="778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848600" cy="3505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Immediately after the opening script and periodically</a:t>
            </a:r>
          </a:p>
          <a:p>
            <a:r>
              <a:rPr lang="en-US" sz="2800" dirty="0" smtClean="0"/>
              <a:t>State often what type messages are being handled</a:t>
            </a:r>
          </a:p>
          <a:p>
            <a:r>
              <a:rPr lang="en-US" sz="2800" dirty="0" smtClean="0"/>
              <a:t>Check-ins with traffic first by priority</a:t>
            </a:r>
          </a:p>
          <a:p>
            <a:r>
              <a:rPr lang="en-US" sz="2800" dirty="0" smtClean="0"/>
              <a:t>Ask for check-ins at least every 15 minutes</a:t>
            </a:r>
          </a:p>
          <a:p>
            <a:r>
              <a:rPr lang="en-US" sz="2800" dirty="0" smtClean="0"/>
              <a:t>Verify check-ins by repeating the callsign</a:t>
            </a:r>
          </a:p>
          <a:p>
            <a:pPr lvl="1"/>
            <a:r>
              <a:rPr lang="en-US" sz="2400" dirty="0" smtClean="0"/>
              <a:t>Reduces time required for checkins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09600" y="4876800"/>
            <a:ext cx="7848600" cy="1447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Studies show that “This is” and </a:t>
            </a:r>
            <a:r>
              <a:rPr lang="en-US" sz="2800" b="1" dirty="0" err="1" smtClean="0">
                <a:solidFill>
                  <a:srgbClr val="FF0000"/>
                </a:solidFill>
              </a:rPr>
              <a:t>unkeying</a:t>
            </a:r>
            <a:r>
              <a:rPr lang="en-US" sz="2800" b="1" dirty="0" smtClean="0">
                <a:solidFill>
                  <a:srgbClr val="FF0000"/>
                </a:solidFill>
              </a:rPr>
              <a:t> before sending callsign just waste time.</a:t>
            </a:r>
          </a:p>
          <a:p>
            <a:pPr marL="0" indent="0" algn="ctr">
              <a:buNone/>
            </a:pPr>
            <a:r>
              <a:rPr lang="en-US" sz="2800" dirty="0" smtClean="0"/>
              <a:t>When in doubt - Follow local procedures</a:t>
            </a:r>
          </a:p>
        </p:txBody>
      </p:sp>
    </p:spTree>
    <p:extLst>
      <p:ext uri="{BB962C8B-B14F-4D97-AF65-F5344CB8AC3E}">
        <p14:creationId xmlns:p14="http://schemas.microsoft.com/office/powerpoint/2010/main" val="42861986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1006</Words>
  <Application>Microsoft Office PowerPoint</Application>
  <PresentationFormat>On-screen Show (4:3)</PresentationFormat>
  <Paragraphs>188</Paragraphs>
  <Slides>34</Slides>
  <Notes>5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Training</vt:lpstr>
      <vt:lpstr>Training Volunteers</vt:lpstr>
      <vt:lpstr>Reminder</vt:lpstr>
      <vt:lpstr>Session Two Topic</vt:lpstr>
      <vt:lpstr>Topic 9 – The Net Control Station (NCS) Operator Practices </vt:lpstr>
      <vt:lpstr>Before Opening a Net</vt:lpstr>
      <vt:lpstr>Before Opening a Net (cont)</vt:lpstr>
      <vt:lpstr>Open/Close a Net</vt:lpstr>
      <vt:lpstr>Message Precedence</vt:lpstr>
      <vt:lpstr>Asking for Check-Ins</vt:lpstr>
      <vt:lpstr>Time Tested Techniques</vt:lpstr>
      <vt:lpstr>Net Disciplines</vt:lpstr>
      <vt:lpstr>Microphone Technique</vt:lpstr>
      <vt:lpstr>More Hints for Successful Operation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 9 Question</vt:lpstr>
      <vt:lpstr>Topic 9 Question</vt:lpstr>
      <vt:lpstr>Topic 9 Question</vt:lpstr>
      <vt:lpstr>Topic 9 Question</vt:lpstr>
      <vt:lpstr>Topic 9 Question</vt:lpstr>
      <vt:lpstr>Any Questions Before Starting Topic 10?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2011-11-05T20:49:40Z</dcterms:created>
  <dcterms:modified xsi:type="dcterms:W3CDTF">2012-03-04T20:19:49Z</dcterms:modified>
</cp:coreProperties>
</file>