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84" r:id="rId2"/>
    <p:sldId id="261" r:id="rId3"/>
    <p:sldId id="289" r:id="rId4"/>
    <p:sldId id="693" r:id="rId5"/>
    <p:sldId id="694" r:id="rId6"/>
    <p:sldId id="735" r:id="rId7"/>
    <p:sldId id="740" r:id="rId8"/>
    <p:sldId id="741" r:id="rId9"/>
    <p:sldId id="728" r:id="rId10"/>
    <p:sldId id="725" r:id="rId11"/>
    <p:sldId id="736" r:id="rId12"/>
    <p:sldId id="737" r:id="rId13"/>
    <p:sldId id="738" r:id="rId14"/>
    <p:sldId id="524" r:id="rId15"/>
    <p:sldId id="416" r:id="rId16"/>
    <p:sldId id="443" r:id="rId17"/>
    <p:sldId id="444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  <p:sldId id="454" r:id="rId28"/>
    <p:sldId id="432" r:id="rId29"/>
    <p:sldId id="743" r:id="rId30"/>
    <p:sldId id="742" r:id="rId31"/>
    <p:sldId id="744" r:id="rId32"/>
    <p:sldId id="745" r:id="rId33"/>
    <p:sldId id="45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693"/>
            <p14:sldId id="694"/>
            <p14:sldId id="735"/>
            <p14:sldId id="740"/>
            <p14:sldId id="741"/>
            <p14:sldId id="728"/>
            <p14:sldId id="725"/>
            <p14:sldId id="736"/>
            <p14:sldId id="737"/>
            <p14:sldId id="738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743"/>
            <p14:sldId id="742"/>
            <p14:sldId id="744"/>
            <p14:sldId id="745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41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81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Three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Are we alone?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No!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American Red Cross – ARC Hams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Salvation Army – SATERN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Baptist Men’s Group – volunteers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May bring their own teams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we work cooperatively?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483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Advance Planning and Drills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Sit down well in advance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Tabletop exercises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917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BIG ONE!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Local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ARES may be the served agency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SEC, DEC, EC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Special Resource Net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Mutual Aid Net (MAT) IE: ARESMAT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Plan in advance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Exercises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475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Working Together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4478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NOT “my group”, “my repeater”, “my plan” small mindedness.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NCS reports to the EC and/or the agency liaison and the agency leadership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Usually the agency liaison reports to the leadership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We serve the public, not our egos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878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12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is the purpose of a specialized net?</a:t>
            </a:r>
            <a:endParaRPr lang="en-US" b="1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work with a government agency or EOC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determine what resources are available for service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serve and be customized for a specific served agency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For passing of health and welfare traffic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2B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Three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2 – Topics 6, 7a, 7b, 7c, 7d, 8, 9, 10</a:t>
            </a:r>
          </a:p>
          <a:p>
            <a:pPr marL="0" indent="0">
              <a:buNone/>
            </a:pPr>
            <a:r>
              <a:rPr lang="en-US" dirty="0" smtClean="0"/>
              <a:t>Session 3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11,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, 13,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12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pitchFamily="2" charset="2"/>
              <a:buAutoNum type="arabicPeriod" startAt="2"/>
            </a:pPr>
            <a:r>
              <a:rPr lang="en-US" b="1" dirty="0" smtClean="0"/>
              <a:t>Which statement best describes a Specialized Net?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net geared to a specific agency and its unique requirements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net for finding out which resources are available for service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Communications with ARES personnel only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Passing of Health &amp; Welfare traffic only</a:t>
            </a:r>
          </a:p>
        </p:txBody>
      </p:sp>
    </p:spTree>
    <p:extLst>
      <p:ext uri="{BB962C8B-B14F-4D97-AF65-F5344CB8AC3E}">
        <p14:creationId xmlns:p14="http://schemas.microsoft.com/office/powerpoint/2010/main" val="305223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12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How should a NCS plan prior to a Specialized Net?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Work with the SEC, DEC, and EC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Meet and plan with the served agency itself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Work with a liaison specially assigned to the actual agency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82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12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500" b="1" dirty="0" smtClean="0"/>
              <a:t>To whom does the NCS of a specialized net report?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EC or liaison directly involved with the agency for which the net was created, and also to the leadership of that agency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SM or SEC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Only to the top leadership of the agency for which the net was created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ARES team leaders</a:t>
            </a:r>
          </a:p>
        </p:txBody>
      </p:sp>
    </p:spTree>
    <p:extLst>
      <p:ext uri="{BB962C8B-B14F-4D97-AF65-F5344CB8AC3E}">
        <p14:creationId xmlns:p14="http://schemas.microsoft.com/office/powerpoint/2010/main" val="317291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05000" y="2743200"/>
            <a:ext cx="53340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Any Questions Before Starting Topic 13?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Topic 12 – Specialized Nets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1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Why We Have Specialized Nets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Needs of the served agencies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Customized to the requests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Most Common MOUs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Red Cross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Salvation Army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National Weather Service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091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Differences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Health &amp; Welfare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Chapter office and shelters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Detailed information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Number of “clients”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Supplies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Sensitive information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Amateur Radio is not secure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Digital modes more secure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6628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Differences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Proper names and health conditions must be sent in secure modes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Telephone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Fax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Text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	Email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NCS needs a good supply of forms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NTS, ARRL, ICS, Agency</a:t>
            </a:r>
          </a:p>
          <a:p>
            <a:pPr marL="0" indent="0">
              <a:lnSpc>
                <a:spcPct val="90000"/>
              </a:lnSpc>
              <a:buNone/>
            </a:pPr>
            <a:endParaRPr lang="en-US" u="sng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77031" y="6172200"/>
            <a:ext cx="7985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Use the format and protocol expected by the agency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703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Differences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2971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EOC is not the best place for the Specialized Net NCS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Agencies Liaisons</a:t>
            </a:r>
          </a:p>
          <a:p>
            <a:pPr marL="0" indent="0">
              <a:lnSpc>
                <a:spcPct val="90000"/>
              </a:lnSpc>
              <a:buNone/>
            </a:pPr>
            <a:endParaRPr lang="en-US" u="sng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5800" y="4419600"/>
            <a:ext cx="7985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Use the format and protocol expected by the agency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86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Health-Oriented Served Agencies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Hospitals and Health departments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Point of Dispensing (POD)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Directed net - frequency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Accuracy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7009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720</Words>
  <Application>Microsoft Office PowerPoint</Application>
  <PresentationFormat>On-screen Show (4:3)</PresentationFormat>
  <Paragraphs>183</Paragraphs>
  <Slides>33</Slides>
  <Notes>4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Training</vt:lpstr>
      <vt:lpstr>Training Volunteers</vt:lpstr>
      <vt:lpstr>Reminder</vt:lpstr>
      <vt:lpstr>Session Three Topic</vt:lpstr>
      <vt:lpstr>Topic 12 – Specialized Nets</vt:lpstr>
      <vt:lpstr>Why We Have Specialized Nets</vt:lpstr>
      <vt:lpstr>Differences</vt:lpstr>
      <vt:lpstr>Differences (cont)</vt:lpstr>
      <vt:lpstr>Differences (cont)</vt:lpstr>
      <vt:lpstr>Health-Oriented Served Agencies</vt:lpstr>
      <vt:lpstr>Are we alone?</vt:lpstr>
      <vt:lpstr>Advance Planning and Drills</vt:lpstr>
      <vt:lpstr>The BIG ONE!</vt:lpstr>
      <vt:lpstr>Working Together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12 Question</vt:lpstr>
      <vt:lpstr>Topic 12 Question</vt:lpstr>
      <vt:lpstr>Topic 12 Question</vt:lpstr>
      <vt:lpstr>Topic 12 Question</vt:lpstr>
      <vt:lpstr>Any Questions Before Starting Topic 13?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2012-03-04T20:20:45Z</dcterms:modified>
</cp:coreProperties>
</file>